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63" r:id="rId5"/>
    <p:sldId id="258" r:id="rId6"/>
    <p:sldId id="259" r:id="rId7"/>
    <p:sldId id="264" r:id="rId8"/>
    <p:sldId id="262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120" y="-5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0C780-553D-4C88-B92D-6D274837F121}" type="datetimeFigureOut">
              <a:rPr lang="en-GB" smtClean="0"/>
              <a:t>10/12/2014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0A0ED-7AE3-49F3-8F9B-1F839469B7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953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0C780-553D-4C88-B92D-6D274837F121}" type="datetimeFigureOut">
              <a:rPr lang="en-GB" smtClean="0"/>
              <a:t>10/12/2014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0A0ED-7AE3-49F3-8F9B-1F839469B7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3450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0C780-553D-4C88-B92D-6D274837F121}" type="datetimeFigureOut">
              <a:rPr lang="en-GB" smtClean="0"/>
              <a:t>10/12/2014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0A0ED-7AE3-49F3-8F9B-1F839469B7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4522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0C780-553D-4C88-B92D-6D274837F121}" type="datetimeFigureOut">
              <a:rPr lang="en-GB" smtClean="0"/>
              <a:t>10/12/2014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0A0ED-7AE3-49F3-8F9B-1F839469B7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4030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0C780-553D-4C88-B92D-6D274837F121}" type="datetimeFigureOut">
              <a:rPr lang="en-GB" smtClean="0"/>
              <a:t>10/12/2014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0A0ED-7AE3-49F3-8F9B-1F839469B7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5397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0C780-553D-4C88-B92D-6D274837F121}" type="datetimeFigureOut">
              <a:rPr lang="en-GB" smtClean="0"/>
              <a:t>10/12/2014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0A0ED-7AE3-49F3-8F9B-1F839469B7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2578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0C780-553D-4C88-B92D-6D274837F121}" type="datetimeFigureOut">
              <a:rPr lang="en-GB" smtClean="0"/>
              <a:t>10/12/2014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0A0ED-7AE3-49F3-8F9B-1F839469B7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9106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0C780-553D-4C88-B92D-6D274837F121}" type="datetimeFigureOut">
              <a:rPr lang="en-GB" smtClean="0"/>
              <a:t>10/12/2014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0A0ED-7AE3-49F3-8F9B-1F839469B7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027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0C780-553D-4C88-B92D-6D274837F121}" type="datetimeFigureOut">
              <a:rPr lang="en-GB" smtClean="0"/>
              <a:t>10/12/2014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0A0ED-7AE3-49F3-8F9B-1F839469B7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70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0C780-553D-4C88-B92D-6D274837F121}" type="datetimeFigureOut">
              <a:rPr lang="en-GB" smtClean="0"/>
              <a:t>10/12/2014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0A0ED-7AE3-49F3-8F9B-1F839469B7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8342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0C780-553D-4C88-B92D-6D274837F121}" type="datetimeFigureOut">
              <a:rPr lang="en-GB" smtClean="0"/>
              <a:t>10/12/2014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0A0ED-7AE3-49F3-8F9B-1F839469B7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6986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50C780-553D-4C88-B92D-6D274837F121}" type="datetimeFigureOut">
              <a:rPr lang="en-GB" smtClean="0"/>
              <a:t>10/12/2014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0A0ED-7AE3-49F3-8F9B-1F839469B7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266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692696"/>
            <a:ext cx="7772400" cy="1470025"/>
          </a:xfrm>
        </p:spPr>
        <p:txBody>
          <a:bodyPr>
            <a:normAutofit/>
          </a:bodyPr>
          <a:lstStyle/>
          <a:p>
            <a:r>
              <a:rPr lang="en-GB" sz="7200" dirty="0" smtClean="0">
                <a:solidFill>
                  <a:srgbClr val="FF0000"/>
                </a:solidFill>
                <a:latin typeface="Vermin Vibes" panose="00000400000000000000" pitchFamily="2" charset="-79"/>
                <a:cs typeface="Vermin Vibes" panose="00000400000000000000" pitchFamily="2" charset="-79"/>
              </a:rPr>
              <a:t>Fight Utopia</a:t>
            </a:r>
            <a:endParaRPr lang="en-GB" sz="7200" dirty="0">
              <a:solidFill>
                <a:srgbClr val="FF0000"/>
              </a:solidFill>
              <a:latin typeface="Vermin Vibes" panose="00000400000000000000" pitchFamily="2" charset="-79"/>
              <a:cs typeface="Vermin Vibes" panose="00000400000000000000" pitchFamily="2" charset="-79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087" y="1721091"/>
            <a:ext cx="2699036" cy="453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98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FF0000"/>
                </a:solidFill>
              </a:rPr>
              <a:t>Idea of Game 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3200" dirty="0" smtClean="0">
                <a:solidFill>
                  <a:srgbClr val="FF0000"/>
                </a:solidFill>
              </a:rPr>
              <a:t>The Main idea of the game is to have an open world game. Where players can fight against any character in the world and have that character fight back.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I would like to have the layout of the game similar to some of my favourite games like assassins creed or Batman </a:t>
            </a:r>
            <a:r>
              <a:rPr lang="en-GB" dirty="0" err="1">
                <a:solidFill>
                  <a:srgbClr val="FF0000"/>
                </a:solidFill>
              </a:rPr>
              <a:t>A</a:t>
            </a:r>
            <a:r>
              <a:rPr lang="en-GB" dirty="0" err="1" smtClean="0">
                <a:solidFill>
                  <a:srgbClr val="FF0000"/>
                </a:solidFill>
              </a:rPr>
              <a:t>rkham</a:t>
            </a:r>
            <a:r>
              <a:rPr lang="en-GB" dirty="0" smtClean="0">
                <a:solidFill>
                  <a:srgbClr val="FF0000"/>
                </a:solidFill>
              </a:rPr>
              <a:t> series.</a:t>
            </a:r>
          </a:p>
          <a:p>
            <a:r>
              <a:rPr lang="en-GB" sz="3200" dirty="0" smtClean="0">
                <a:solidFill>
                  <a:srgbClr val="FF0000"/>
                </a:solidFill>
              </a:rPr>
              <a:t>I would like character to randomly</a:t>
            </a:r>
            <a:r>
              <a:rPr lang="en-GB" dirty="0" smtClean="0">
                <a:solidFill>
                  <a:srgbClr val="FF0000"/>
                </a:solidFill>
              </a:rPr>
              <a:t> generated as the player moves around the map.</a:t>
            </a:r>
            <a:endParaRPr lang="en-GB" sz="3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743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FF0000"/>
                </a:solidFill>
              </a:rPr>
              <a:t>Technology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88840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>
                <a:solidFill>
                  <a:srgbClr val="FF0000"/>
                </a:solidFill>
              </a:rPr>
              <a:t>In my game I am making the game compatible with oculus rift. This is a device that players will wear and create a feeling of being in the virtual world that is created.</a:t>
            </a:r>
            <a:endParaRPr lang="en-GB" sz="3600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717032"/>
            <a:ext cx="7048500" cy="244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79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FF0000"/>
                </a:solidFill>
              </a:rPr>
              <a:t>Architecture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The player will start the game and be asked to select a difficulty to play. Then they will play through a tutorial showing them the controls and give them their first look into the games world.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The players stats will be saves as they level up or at certain points in the game. When the plyer return to a fast travel point they have unlocked.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468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FF0000"/>
                </a:solidFill>
              </a:rPr>
              <a:t>GUI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12" y="1636582"/>
            <a:ext cx="8471248" cy="4765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7390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GUI continued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00808"/>
            <a:ext cx="8704967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187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FF0000"/>
                </a:solidFill>
              </a:rPr>
              <a:t>Plan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FF0000"/>
                </a:solidFill>
              </a:rPr>
              <a:t>Create realistic animations.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Develop better AI.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Improve on my combat system.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Add inventory system.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Improve on models and </a:t>
            </a:r>
            <a:r>
              <a:rPr lang="en-GB" smtClean="0">
                <a:solidFill>
                  <a:srgbClr val="FF0000"/>
                </a:solidFill>
              </a:rPr>
              <a:t>textures.</a:t>
            </a:r>
            <a:endParaRPr lang="en-GB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177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24744"/>
            <a:ext cx="8229600" cy="1143000"/>
          </a:xfrm>
        </p:spPr>
        <p:txBody>
          <a:bodyPr/>
          <a:lstStyle/>
          <a:p>
            <a:r>
              <a:rPr lang="en-GB" dirty="0" smtClean="0">
                <a:solidFill>
                  <a:srgbClr val="FF0000"/>
                </a:solidFill>
              </a:rPr>
              <a:t>Questions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3074" name="Picture 2" descr="C:\Users\Sean\Downloads\question-mark-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69085">
            <a:off x="1890054" y="2181836"/>
            <a:ext cx="2180038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Sean\Downloads\question-mark-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940455"/>
            <a:ext cx="2180038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Sean\Downloads\question-mark-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2928">
            <a:off x="4682165" y="2233463"/>
            <a:ext cx="2180038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780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211</Words>
  <Application>Microsoft Office PowerPoint</Application>
  <PresentationFormat>On-screen Show (4:3)</PresentationFormat>
  <Paragraphs>19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Fight Utopia</vt:lpstr>
      <vt:lpstr>Idea of Game </vt:lpstr>
      <vt:lpstr>Technology</vt:lpstr>
      <vt:lpstr>Architecture</vt:lpstr>
      <vt:lpstr>GUI</vt:lpstr>
      <vt:lpstr>GUI continued</vt:lpstr>
      <vt:lpstr>Plan</vt:lpstr>
      <vt:lpstr>Questions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</dc:creator>
  <cp:lastModifiedBy>Sean</cp:lastModifiedBy>
  <cp:revision>9</cp:revision>
  <dcterms:created xsi:type="dcterms:W3CDTF">2014-12-08T15:05:38Z</dcterms:created>
  <dcterms:modified xsi:type="dcterms:W3CDTF">2014-12-10T18:40:12Z</dcterms:modified>
</cp:coreProperties>
</file>